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2" r:id="rId4"/>
    <p:sldId id="263" r:id="rId5"/>
    <p:sldId id="266" r:id="rId6"/>
    <p:sldId id="267" r:id="rId7"/>
    <p:sldId id="259" r:id="rId8"/>
    <p:sldId id="268" r:id="rId9"/>
    <p:sldId id="269" r:id="rId10"/>
    <p:sldId id="260" r:id="rId11"/>
    <p:sldId id="265" r:id="rId12"/>
    <p:sldId id="271" r:id="rId13"/>
    <p:sldId id="272" r:id="rId14"/>
    <p:sldId id="270" r:id="rId15"/>
    <p:sldId id="273" r:id="rId16"/>
    <p:sldId id="274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smtClean="0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572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477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61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2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3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72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65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0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9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20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69416-BB7D-45F7-83C2-65EA249636EA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F2084-EA6C-476E-BA32-7941564518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6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630168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통신</a:t>
            </a:r>
            <a:endParaRPr lang="ko-KR" alt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6528816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I/O</a:t>
            </a:r>
            <a:endParaRPr lang="ko-KR" alt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9427464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ADC</a:t>
            </a:r>
            <a:endParaRPr lang="ko-KR" altLang="en-US" sz="3200" dirty="0"/>
          </a:p>
        </p:txBody>
      </p:sp>
      <p:sp>
        <p:nvSpPr>
          <p:cNvPr id="18" name="Rounded Rectangle 17"/>
          <p:cNvSpPr/>
          <p:nvPr/>
        </p:nvSpPr>
        <p:spPr>
          <a:xfrm>
            <a:off x="731520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모터 구동</a:t>
            </a:r>
            <a:endParaRPr lang="ko-KR" alt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987552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PWM</a:t>
            </a:r>
            <a:endParaRPr lang="ko-KR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1423576" y="461269"/>
            <a:ext cx="1987136" cy="961610"/>
          </a:xfrm>
        </p:spPr>
        <p:txBody>
          <a:bodyPr/>
          <a:lstStyle/>
          <a:p>
            <a:pPr algn="l"/>
            <a:r>
              <a:rPr lang="en-US" altLang="ko-KR" dirty="0" smtClean="0"/>
              <a:t>MCU</a:t>
            </a:r>
            <a:endParaRPr lang="ko-KR" alt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804672" y="4229600"/>
            <a:ext cx="1883664" cy="877824"/>
            <a:chOff x="804672" y="4229600"/>
            <a:chExt cx="1883664" cy="877824"/>
          </a:xfrm>
        </p:grpSpPr>
        <p:sp>
          <p:nvSpPr>
            <p:cNvPr id="32" name="Oval 31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eQEP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4672" y="5361670"/>
            <a:ext cx="1883664" cy="877824"/>
            <a:chOff x="804672" y="4229600"/>
            <a:chExt cx="1883664" cy="877824"/>
          </a:xfrm>
        </p:grpSpPr>
        <p:sp>
          <p:nvSpPr>
            <p:cNvPr id="39" name="Oval 38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PID Control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3886200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SCI</a:t>
            </a:r>
            <a:endParaRPr lang="ko-KR" alt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703320" y="4229600"/>
            <a:ext cx="1883664" cy="877824"/>
            <a:chOff x="804672" y="4229600"/>
            <a:chExt cx="1883664" cy="877824"/>
          </a:xfrm>
        </p:grpSpPr>
        <p:sp>
          <p:nvSpPr>
            <p:cNvPr id="50" name="Oval 49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Ethernet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03320" y="5361670"/>
            <a:ext cx="1883664" cy="877824"/>
            <a:chOff x="804672" y="4229600"/>
            <a:chExt cx="1883664" cy="877824"/>
          </a:xfrm>
        </p:grpSpPr>
        <p:sp>
          <p:nvSpPr>
            <p:cNvPr id="53" name="Oval 52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Oval 54"/>
          <p:cNvSpPr/>
          <p:nvPr/>
        </p:nvSpPr>
        <p:spPr>
          <a:xfrm>
            <a:off x="6784848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Trigger</a:t>
            </a:r>
            <a:endParaRPr lang="ko-KR" altLang="en-US" dirty="0"/>
          </a:p>
        </p:txBody>
      </p:sp>
      <p:sp>
        <p:nvSpPr>
          <p:cNvPr id="56" name="Oval 55"/>
          <p:cNvSpPr/>
          <p:nvPr/>
        </p:nvSpPr>
        <p:spPr>
          <a:xfrm>
            <a:off x="9683496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Charge Limit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25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879"/>
            <a:ext cx="7286625" cy="45434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23576" y="461269"/>
            <a:ext cx="4968080" cy="9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PID Control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29"/>
          <a:stretch/>
        </p:blipFill>
        <p:spPr>
          <a:xfrm>
            <a:off x="6928975" y="461270"/>
            <a:ext cx="4473845" cy="610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630168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통신</a:t>
            </a:r>
            <a:endParaRPr lang="ko-KR" alt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6528816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I/O</a:t>
            </a:r>
            <a:endParaRPr lang="ko-KR" alt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9427464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ADC</a:t>
            </a:r>
            <a:endParaRPr lang="ko-KR" altLang="en-US" sz="3200" dirty="0"/>
          </a:p>
        </p:txBody>
      </p:sp>
      <p:sp>
        <p:nvSpPr>
          <p:cNvPr id="18" name="Rounded Rectangle 17"/>
          <p:cNvSpPr/>
          <p:nvPr/>
        </p:nvSpPr>
        <p:spPr>
          <a:xfrm>
            <a:off x="731520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모터 구동</a:t>
            </a:r>
            <a:endParaRPr lang="ko-KR" alt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987552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PWM</a:t>
            </a:r>
            <a:endParaRPr lang="ko-KR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1423576" y="461269"/>
            <a:ext cx="1987136" cy="961610"/>
          </a:xfrm>
        </p:spPr>
        <p:txBody>
          <a:bodyPr/>
          <a:lstStyle/>
          <a:p>
            <a:pPr algn="l"/>
            <a:r>
              <a:rPr lang="en-US" altLang="ko-KR" dirty="0" smtClean="0"/>
              <a:t>MCU</a:t>
            </a:r>
            <a:endParaRPr lang="ko-KR" alt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804672" y="4229600"/>
            <a:ext cx="1883664" cy="877824"/>
            <a:chOff x="804672" y="4229600"/>
            <a:chExt cx="1883664" cy="877824"/>
          </a:xfrm>
        </p:grpSpPr>
        <p:sp>
          <p:nvSpPr>
            <p:cNvPr id="32" name="Oval 31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eQEP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4672" y="5361670"/>
            <a:ext cx="1883664" cy="877824"/>
            <a:chOff x="804672" y="4229600"/>
            <a:chExt cx="1883664" cy="877824"/>
          </a:xfrm>
        </p:grpSpPr>
        <p:sp>
          <p:nvSpPr>
            <p:cNvPr id="39" name="Oval 38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PID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Control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3886200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SCI</a:t>
            </a:r>
            <a:endParaRPr lang="ko-KR" alt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703320" y="4229600"/>
            <a:ext cx="1883664" cy="877824"/>
            <a:chOff x="804672" y="4229600"/>
            <a:chExt cx="1883664" cy="877824"/>
          </a:xfrm>
        </p:grpSpPr>
        <p:sp>
          <p:nvSpPr>
            <p:cNvPr id="50" name="Oval 49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Ethernet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03320" y="5361670"/>
            <a:ext cx="1883664" cy="877824"/>
            <a:chOff x="804672" y="4229600"/>
            <a:chExt cx="1883664" cy="877824"/>
          </a:xfrm>
        </p:grpSpPr>
        <p:sp>
          <p:nvSpPr>
            <p:cNvPr id="53" name="Oval 52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Oval 54"/>
          <p:cNvSpPr/>
          <p:nvPr/>
        </p:nvSpPr>
        <p:spPr>
          <a:xfrm>
            <a:off x="6784848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Trigger</a:t>
            </a:r>
            <a:endParaRPr lang="ko-KR" altLang="en-US" dirty="0"/>
          </a:p>
        </p:txBody>
      </p:sp>
      <p:sp>
        <p:nvSpPr>
          <p:cNvPr id="56" name="Oval 55"/>
          <p:cNvSpPr/>
          <p:nvPr/>
        </p:nvSpPr>
        <p:spPr>
          <a:xfrm>
            <a:off x="9683496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Charge Limit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20624" y="1746504"/>
            <a:ext cx="2660904" cy="4873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3314700" y="1746504"/>
            <a:ext cx="2660904" cy="2304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3314700" y="4151376"/>
            <a:ext cx="2660904" cy="111556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91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1423576" y="461269"/>
            <a:ext cx="2810096" cy="96161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dirty="0" smtClean="0"/>
              <a:t>Ethernet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12" y="1450873"/>
            <a:ext cx="2817767" cy="5009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t="1711" r="54000" b="27072"/>
          <a:stretch/>
        </p:blipFill>
        <p:spPr>
          <a:xfrm>
            <a:off x="3761312" y="1418307"/>
            <a:ext cx="3916520" cy="5041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5" t="14799" r="40000" b="1601"/>
          <a:stretch/>
        </p:blipFill>
        <p:spPr>
          <a:xfrm>
            <a:off x="7831865" y="726948"/>
            <a:ext cx="3867912" cy="573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630168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통신</a:t>
            </a:r>
            <a:endParaRPr lang="ko-KR" alt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6528816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I/O</a:t>
            </a:r>
            <a:endParaRPr lang="ko-KR" alt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9427464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ADC</a:t>
            </a:r>
            <a:endParaRPr lang="ko-KR" altLang="en-US" sz="3200" dirty="0"/>
          </a:p>
        </p:txBody>
      </p:sp>
      <p:sp>
        <p:nvSpPr>
          <p:cNvPr id="18" name="Rounded Rectangle 17"/>
          <p:cNvSpPr/>
          <p:nvPr/>
        </p:nvSpPr>
        <p:spPr>
          <a:xfrm>
            <a:off x="731520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모터 구동</a:t>
            </a:r>
            <a:endParaRPr lang="ko-KR" alt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987552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PWM</a:t>
            </a:r>
            <a:endParaRPr lang="ko-KR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1423576" y="461269"/>
            <a:ext cx="1987136" cy="961610"/>
          </a:xfrm>
        </p:spPr>
        <p:txBody>
          <a:bodyPr/>
          <a:lstStyle/>
          <a:p>
            <a:pPr algn="l"/>
            <a:r>
              <a:rPr lang="en-US" altLang="ko-KR" dirty="0" smtClean="0"/>
              <a:t>MCU</a:t>
            </a:r>
            <a:endParaRPr lang="ko-KR" alt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804672" y="4229600"/>
            <a:ext cx="1883664" cy="877824"/>
            <a:chOff x="804672" y="4229600"/>
            <a:chExt cx="1883664" cy="877824"/>
          </a:xfrm>
        </p:grpSpPr>
        <p:sp>
          <p:nvSpPr>
            <p:cNvPr id="32" name="Oval 31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eQEP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4672" y="5361670"/>
            <a:ext cx="1883664" cy="877824"/>
            <a:chOff x="804672" y="4229600"/>
            <a:chExt cx="1883664" cy="877824"/>
          </a:xfrm>
        </p:grpSpPr>
        <p:sp>
          <p:nvSpPr>
            <p:cNvPr id="39" name="Oval 38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PID 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Control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3886200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SCI</a:t>
            </a:r>
            <a:endParaRPr lang="ko-KR" alt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703320" y="4229600"/>
            <a:ext cx="1883664" cy="877824"/>
            <a:chOff x="804672" y="4229600"/>
            <a:chExt cx="1883664" cy="877824"/>
          </a:xfrm>
        </p:grpSpPr>
        <p:sp>
          <p:nvSpPr>
            <p:cNvPr id="50" name="Oval 49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Ethernet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03320" y="5361670"/>
            <a:ext cx="1883664" cy="877824"/>
            <a:chOff x="804672" y="4229600"/>
            <a:chExt cx="1883664" cy="877824"/>
          </a:xfrm>
        </p:grpSpPr>
        <p:sp>
          <p:nvSpPr>
            <p:cNvPr id="53" name="Oval 52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Oval 54"/>
          <p:cNvSpPr/>
          <p:nvPr/>
        </p:nvSpPr>
        <p:spPr>
          <a:xfrm>
            <a:off x="6784848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Trigger</a:t>
            </a:r>
            <a:endParaRPr lang="ko-KR" altLang="en-US" dirty="0"/>
          </a:p>
        </p:txBody>
      </p:sp>
      <p:sp>
        <p:nvSpPr>
          <p:cNvPr id="56" name="Oval 55"/>
          <p:cNvSpPr/>
          <p:nvPr/>
        </p:nvSpPr>
        <p:spPr>
          <a:xfrm>
            <a:off x="9683496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Charge Limit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20624" y="1746504"/>
            <a:ext cx="2660904" cy="4873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 23"/>
          <p:cNvSpPr/>
          <p:nvPr/>
        </p:nvSpPr>
        <p:spPr>
          <a:xfrm>
            <a:off x="3314700" y="1746504"/>
            <a:ext cx="2660904" cy="2304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3314700" y="4151376"/>
            <a:ext cx="2660904" cy="111556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/>
        </p:nvSpPr>
        <p:spPr>
          <a:xfrm>
            <a:off x="237744" y="1545336"/>
            <a:ext cx="11649456" cy="523036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ounded Rectangle 3"/>
          <p:cNvSpPr/>
          <p:nvPr/>
        </p:nvSpPr>
        <p:spPr>
          <a:xfrm>
            <a:off x="8650224" y="645638"/>
            <a:ext cx="2468880" cy="8996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smtClean="0"/>
              <a:t>RTOS</a:t>
            </a:r>
            <a:endParaRPr lang="ko-KR" altLang="en-US" sz="3600" dirty="0"/>
          </a:p>
        </p:txBody>
      </p:sp>
      <p:sp>
        <p:nvSpPr>
          <p:cNvPr id="36" name="Rectangle 35"/>
          <p:cNvSpPr/>
          <p:nvPr/>
        </p:nvSpPr>
        <p:spPr>
          <a:xfrm>
            <a:off x="5660136" y="4419831"/>
            <a:ext cx="1517904" cy="4973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tx1"/>
                </a:solidFill>
              </a:rPr>
              <a:t>TASK 1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86200" y="1420593"/>
            <a:ext cx="1517904" cy="4973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tx1"/>
                </a:solidFill>
              </a:rPr>
              <a:t>TASK 3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87552" y="1420593"/>
            <a:ext cx="1517904" cy="4973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solidFill>
                  <a:schemeClr val="tx1"/>
                </a:solidFill>
              </a:rPr>
              <a:t>TASK 2</a:t>
            </a:r>
            <a:endParaRPr lang="ko-KR" altLang="en-US" sz="2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94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23576" y="461269"/>
            <a:ext cx="4968080" cy="9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RTOS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" y="1422879"/>
            <a:ext cx="3392424" cy="5157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50" b="53964"/>
          <a:stretch/>
        </p:blipFill>
        <p:spPr>
          <a:xfrm>
            <a:off x="4815999" y="461269"/>
            <a:ext cx="6074505" cy="24922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99" y="2875771"/>
            <a:ext cx="5397849" cy="35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23576" y="461269"/>
            <a:ext cx="4968080" cy="9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/>
              <a:t>RTOS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" y="1422879"/>
            <a:ext cx="3392424" cy="5157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" t="47387"/>
          <a:stretch/>
        </p:blipFill>
        <p:spPr>
          <a:xfrm>
            <a:off x="4678840" y="2015749"/>
            <a:ext cx="7292250" cy="34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23576" y="461269"/>
            <a:ext cx="4968080" cy="9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/>
              <a:t>최종 구현 영상</a:t>
            </a:r>
            <a:endParaRPr lang="ko-KR" altLang="en-US" dirty="0"/>
          </a:p>
        </p:txBody>
      </p:sp>
      <p:pic>
        <p:nvPicPr>
          <p:cNvPr id="4" name="RTOS+P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7060437" y="1746195"/>
            <a:ext cx="5873943" cy="3304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6" y="2477586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4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630168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통신</a:t>
            </a:r>
            <a:endParaRPr lang="ko-KR" altLang="en-US" sz="3200" dirty="0"/>
          </a:p>
        </p:txBody>
      </p:sp>
      <p:sp>
        <p:nvSpPr>
          <p:cNvPr id="16" name="Rounded Rectangle 15"/>
          <p:cNvSpPr/>
          <p:nvPr/>
        </p:nvSpPr>
        <p:spPr>
          <a:xfrm>
            <a:off x="6528816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I/O</a:t>
            </a:r>
            <a:endParaRPr lang="ko-KR" altLang="en-US" sz="3200" dirty="0"/>
          </a:p>
        </p:txBody>
      </p:sp>
      <p:sp>
        <p:nvSpPr>
          <p:cNvPr id="17" name="Rounded Rectangle 16"/>
          <p:cNvSpPr/>
          <p:nvPr/>
        </p:nvSpPr>
        <p:spPr>
          <a:xfrm>
            <a:off x="9427464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ADC</a:t>
            </a:r>
            <a:endParaRPr lang="ko-KR" altLang="en-US" sz="3200" dirty="0"/>
          </a:p>
        </p:txBody>
      </p:sp>
      <p:sp>
        <p:nvSpPr>
          <p:cNvPr id="18" name="Rounded Rectangle 17"/>
          <p:cNvSpPr/>
          <p:nvPr/>
        </p:nvSpPr>
        <p:spPr>
          <a:xfrm>
            <a:off x="731520" y="1993392"/>
            <a:ext cx="2029968" cy="745236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/>
              <a:t>모터 구동</a:t>
            </a:r>
            <a:endParaRPr lang="ko-KR" alt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987552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PWM</a:t>
            </a:r>
            <a:endParaRPr lang="ko-KR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1423576" y="461269"/>
            <a:ext cx="1987136" cy="961610"/>
          </a:xfrm>
        </p:spPr>
        <p:txBody>
          <a:bodyPr/>
          <a:lstStyle/>
          <a:p>
            <a:pPr algn="l"/>
            <a:r>
              <a:rPr lang="en-US" altLang="ko-KR" dirty="0" smtClean="0"/>
              <a:t>MCU</a:t>
            </a:r>
            <a:endParaRPr lang="ko-KR" alt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804672" y="4229600"/>
            <a:ext cx="1883664" cy="877824"/>
            <a:chOff x="804672" y="4229600"/>
            <a:chExt cx="1883664" cy="877824"/>
          </a:xfrm>
        </p:grpSpPr>
        <p:sp>
          <p:nvSpPr>
            <p:cNvPr id="32" name="Oval 31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err="1" smtClean="0">
                  <a:solidFill>
                    <a:schemeClr val="bg1"/>
                  </a:solidFill>
                </a:rPr>
                <a:t>eQEP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4672" y="5361670"/>
            <a:ext cx="1883664" cy="877824"/>
            <a:chOff x="804672" y="4229600"/>
            <a:chExt cx="1883664" cy="877824"/>
          </a:xfrm>
        </p:grpSpPr>
        <p:sp>
          <p:nvSpPr>
            <p:cNvPr id="39" name="Oval 38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PID Control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3886200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SCI</a:t>
            </a:r>
            <a:endParaRPr lang="ko-KR" alt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3703320" y="4229600"/>
            <a:ext cx="1883664" cy="877824"/>
            <a:chOff x="804672" y="4229600"/>
            <a:chExt cx="1883664" cy="877824"/>
          </a:xfrm>
        </p:grpSpPr>
        <p:sp>
          <p:nvSpPr>
            <p:cNvPr id="50" name="Oval 49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Ethernet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703320" y="5361670"/>
            <a:ext cx="1883664" cy="877824"/>
            <a:chOff x="804672" y="4229600"/>
            <a:chExt cx="1883664" cy="877824"/>
          </a:xfrm>
        </p:grpSpPr>
        <p:sp>
          <p:nvSpPr>
            <p:cNvPr id="53" name="Oval 52"/>
            <p:cNvSpPr/>
            <p:nvPr/>
          </p:nvSpPr>
          <p:spPr>
            <a:xfrm>
              <a:off x="987552" y="4229600"/>
              <a:ext cx="1517904" cy="8778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04672" y="4483846"/>
              <a:ext cx="188366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CAN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Oval 54"/>
          <p:cNvSpPr/>
          <p:nvPr/>
        </p:nvSpPr>
        <p:spPr>
          <a:xfrm>
            <a:off x="6784848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Trigger</a:t>
            </a:r>
            <a:endParaRPr lang="ko-KR" altLang="en-US" dirty="0"/>
          </a:p>
        </p:txBody>
      </p:sp>
      <p:sp>
        <p:nvSpPr>
          <p:cNvPr id="56" name="Oval 55"/>
          <p:cNvSpPr/>
          <p:nvPr/>
        </p:nvSpPr>
        <p:spPr>
          <a:xfrm>
            <a:off x="9683496" y="3097530"/>
            <a:ext cx="1517904" cy="8778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Charge Limit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20624" y="1746504"/>
            <a:ext cx="2660904" cy="4873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4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246" t="43580"/>
          <a:stretch/>
        </p:blipFill>
        <p:spPr>
          <a:xfrm>
            <a:off x="5197687" y="461269"/>
            <a:ext cx="3823478" cy="318774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23576" y="461269"/>
            <a:ext cx="4968080" cy="9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모터 구동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1" y="1422879"/>
            <a:ext cx="3429005" cy="5080453"/>
          </a:xfrm>
          <a:prstGeom prst="rect">
            <a:avLst/>
          </a:prstGeom>
        </p:spPr>
      </p:pic>
      <p:pic>
        <p:nvPicPr>
          <p:cNvPr id="5" name="20190404_165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97687" y="2755460"/>
            <a:ext cx="6626942" cy="37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4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424" y="2555399"/>
            <a:ext cx="4828752" cy="3621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모터 구동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표기 된 엔코더 사양 </a:t>
            </a:r>
            <a:r>
              <a:rPr lang="en-US" altLang="ko-KR" dirty="0" smtClean="0"/>
              <a:t>: (19 Pulses x 2CH)</a:t>
            </a:r>
          </a:p>
          <a:p>
            <a:r>
              <a:rPr lang="en-US" altLang="ko-KR" dirty="0" smtClean="0"/>
              <a:t>Quadrature Mode</a:t>
            </a:r>
          </a:p>
          <a:p>
            <a:r>
              <a:rPr lang="en-US" altLang="ko-KR" dirty="0" smtClean="0"/>
              <a:t>19 Pulses * 24(</a:t>
            </a:r>
            <a:r>
              <a:rPr lang="ko-KR" altLang="en-US" dirty="0" smtClean="0"/>
              <a:t>감속비</a:t>
            </a:r>
            <a:r>
              <a:rPr lang="en-US" altLang="ko-KR" dirty="0" smtClean="0"/>
              <a:t>) = 456</a:t>
            </a:r>
          </a:p>
          <a:p>
            <a:r>
              <a:rPr lang="en-US" altLang="ko-KR" dirty="0" smtClean="0"/>
              <a:t>456 * 4 = 1824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테스트 시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바퀴에 </a:t>
            </a:r>
            <a:r>
              <a:rPr lang="en-US" altLang="ko-KR" dirty="0" smtClean="0"/>
              <a:t>QPOSCNT </a:t>
            </a:r>
            <a:r>
              <a:rPr lang="ko-KR" altLang="en-US" dirty="0" smtClean="0"/>
              <a:t>값  </a:t>
            </a:r>
            <a:r>
              <a:rPr lang="en-US" altLang="ko-KR" dirty="0" smtClean="0"/>
              <a:t>: 480</a:t>
            </a:r>
          </a:p>
          <a:p>
            <a:r>
              <a:rPr lang="en-US" altLang="ko-KR" dirty="0" smtClean="0"/>
              <a:t>480 / </a:t>
            </a:r>
            <a:r>
              <a:rPr lang="en-US" altLang="ko-KR" dirty="0"/>
              <a:t>24 (</a:t>
            </a:r>
            <a:r>
              <a:rPr lang="ko-KR" altLang="en-US" dirty="0"/>
              <a:t>감속비</a:t>
            </a:r>
            <a:r>
              <a:rPr lang="en-US" altLang="ko-KR" dirty="0"/>
              <a:t>) </a:t>
            </a:r>
            <a:r>
              <a:rPr lang="en-US" altLang="ko-KR" dirty="0" smtClean="0"/>
              <a:t>= 20</a:t>
            </a:r>
          </a:p>
          <a:p>
            <a:r>
              <a:rPr lang="en-US" altLang="ko-KR" dirty="0" smtClean="0"/>
              <a:t>20 / 4 = 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11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Quadrature Mode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690688"/>
            <a:ext cx="99917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2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5" b="18534"/>
          <a:stretch/>
        </p:blipFill>
        <p:spPr>
          <a:xfrm>
            <a:off x="5944069" y="461269"/>
            <a:ext cx="6247931" cy="5586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1" y="1422879"/>
            <a:ext cx="3483344" cy="516096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23576" y="461269"/>
            <a:ext cx="4968080" cy="9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모터 구동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016752" y="841248"/>
            <a:ext cx="3447288" cy="25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6016752" y="4178808"/>
            <a:ext cx="2185416" cy="256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6016752" y="2565396"/>
            <a:ext cx="5001768" cy="351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60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23576" y="461269"/>
            <a:ext cx="4968080" cy="9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모터 구동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1" y="1422879"/>
            <a:ext cx="3483344" cy="5160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656" y="1422879"/>
            <a:ext cx="4873751" cy="51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8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95544" y="1422879"/>
            <a:ext cx="651967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 dirty="0" smtClean="0"/>
              <a:t>기어비     </a:t>
            </a:r>
            <a:r>
              <a:rPr lang="ko-KR" altLang="en-US" sz="3500" dirty="0"/>
              <a:t>7.5 : 1 (30rpm)</a:t>
            </a:r>
          </a:p>
          <a:p>
            <a:r>
              <a:rPr lang="ko-KR" altLang="en-US" sz="3500" dirty="0"/>
              <a:t>          </a:t>
            </a:r>
            <a:r>
              <a:rPr lang="ko-KR" altLang="en-US" sz="3500" dirty="0" smtClean="0"/>
              <a:t>    24 </a:t>
            </a:r>
            <a:r>
              <a:rPr lang="ko-KR" altLang="en-US" sz="3500" dirty="0"/>
              <a:t>: 1 (225rpm)</a:t>
            </a:r>
          </a:p>
          <a:p>
            <a:r>
              <a:rPr lang="ko-KR" altLang="en-US" sz="3500" dirty="0"/>
              <a:t>    </a:t>
            </a:r>
            <a:r>
              <a:rPr lang="en-US" altLang="ko-KR" sz="3500" dirty="0" smtClean="0"/>
              <a:t>	        </a:t>
            </a:r>
            <a:r>
              <a:rPr lang="ko-KR" altLang="en-US" sz="3500" dirty="0" smtClean="0"/>
              <a:t>5400 rpm</a:t>
            </a:r>
            <a:endParaRPr lang="en-US" altLang="ko-KR" sz="3500" dirty="0" smtClean="0"/>
          </a:p>
          <a:p>
            <a:r>
              <a:rPr lang="ko-KR" altLang="en-US" sz="3500" dirty="0" smtClean="0"/>
              <a:t>= </a:t>
            </a:r>
            <a:r>
              <a:rPr lang="ko-KR" altLang="en-US" sz="3500" dirty="0"/>
              <a:t>원판을 30rpm 속도로 </a:t>
            </a:r>
            <a:r>
              <a:rPr lang="ko-KR" altLang="en-US" sz="3500" dirty="0" smtClean="0"/>
              <a:t>돌리기       위한 </a:t>
            </a:r>
            <a:r>
              <a:rPr lang="ko-KR" altLang="en-US" sz="3500" dirty="0"/>
              <a:t>모터 </a:t>
            </a:r>
            <a:r>
              <a:rPr lang="ko-KR" altLang="en-US" sz="3500" dirty="0" smtClean="0"/>
              <a:t>속도</a:t>
            </a:r>
            <a:endParaRPr lang="ko-KR" altLang="en-US" sz="35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423576" y="461269"/>
            <a:ext cx="4968080" cy="9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모터 구동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1" y="1422879"/>
            <a:ext cx="3483344" cy="5160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8025" r="2534" b="29634"/>
          <a:stretch/>
        </p:blipFill>
        <p:spPr>
          <a:xfrm>
            <a:off x="5495544" y="4178968"/>
            <a:ext cx="5596128" cy="240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23576" y="461269"/>
            <a:ext cx="4968080" cy="9616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/>
              <a:t>모터 구동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1" y="1422879"/>
            <a:ext cx="3483344" cy="5160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20" y="1422879"/>
            <a:ext cx="72866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0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156</Words>
  <Application>Microsoft Office PowerPoint</Application>
  <PresentationFormat>Widescreen</PresentationFormat>
  <Paragraphs>80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Theme</vt:lpstr>
      <vt:lpstr>MCU</vt:lpstr>
      <vt:lpstr>MCU</vt:lpstr>
      <vt:lpstr>PowerPoint Presentation</vt:lpstr>
      <vt:lpstr>모터 구동</vt:lpstr>
      <vt:lpstr>Quadrature Mode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MCU</vt:lpstr>
      <vt:lpstr>Ethernet</vt:lpstr>
      <vt:lpstr>MCU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donghun</dc:creator>
  <cp:lastModifiedBy>Lee donghun</cp:lastModifiedBy>
  <cp:revision>92</cp:revision>
  <dcterms:created xsi:type="dcterms:W3CDTF">2019-04-25T04:47:41Z</dcterms:created>
  <dcterms:modified xsi:type="dcterms:W3CDTF">2019-04-25T09:47:10Z</dcterms:modified>
</cp:coreProperties>
</file>